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259" r:id="rId3"/>
    <p:sldId id="294" r:id="rId4"/>
    <p:sldId id="321" r:id="rId5"/>
    <p:sldId id="323" r:id="rId6"/>
    <p:sldId id="324" r:id="rId7"/>
    <p:sldId id="325" r:id="rId8"/>
    <p:sldId id="326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297" r:id="rId19"/>
  </p:sldIdLst>
  <p:sldSz cx="12190413" cy="6859588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Noto Sans" panose="020B0604020202020204" charset="0"/>
      <p:regular r:id="rId24"/>
      <p:bold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792" autoAdjust="0"/>
  </p:normalViewPr>
  <p:slideViewPr>
    <p:cSldViewPr>
      <p:cViewPr>
        <p:scale>
          <a:sx n="75" d="100"/>
          <a:sy n="75" d="100"/>
        </p:scale>
        <p:origin x="1138" y="33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 smtClean="0"/>
              <a:t>Pizza Sales</a:t>
            </a:r>
            <a:br>
              <a:rPr lang="en-US" altLang="ko-KR" dirty="0" smtClean="0"/>
            </a:br>
            <a:r>
              <a:rPr lang="en-US" altLang="ko-KR" dirty="0" smtClean="0"/>
              <a:t>Analysis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the necessary tables to find the total quantity </a:t>
            </a:r>
            <a:r>
              <a:rPr lang="en-US" altLang="ko-KR" dirty="0" smtClean="0"/>
              <a:t>of </a:t>
            </a:r>
            <a:r>
              <a:rPr lang="en-US" altLang="ko-KR" dirty="0"/>
              <a:t>each pizza category ordered.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99763"/>
            <a:ext cx="7344816" cy="2927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4653930"/>
            <a:ext cx="2299299" cy="17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3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List the top 5 most ordered pizza types </a:t>
            </a:r>
            <a:r>
              <a:rPr lang="en-US" altLang="ko-KR" dirty="0" smtClean="0"/>
              <a:t>along </a:t>
            </a:r>
            <a:r>
              <a:rPr lang="en-US" altLang="ko-KR" dirty="0"/>
              <a:t>with </a:t>
            </a:r>
            <a:br>
              <a:rPr lang="en-US" altLang="ko-KR" dirty="0"/>
            </a:br>
            <a:r>
              <a:rPr lang="en-US" altLang="ko-KR" dirty="0" smtClean="0"/>
              <a:t>their </a:t>
            </a:r>
            <a:r>
              <a:rPr lang="en-US" altLang="ko-KR" dirty="0"/>
              <a:t>quantities.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514746"/>
            <a:ext cx="5917832" cy="2808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7" y="4509914"/>
            <a:ext cx="344446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/>
          </a:bodyPr>
          <a:lstStyle/>
          <a:p>
            <a:r>
              <a:rPr lang="en-US" altLang="ko-KR" dirty="0"/>
              <a:t>Identify the most common pizza size ordered.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7" y="1489917"/>
            <a:ext cx="9806839" cy="1809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6" y="3645817"/>
            <a:ext cx="2606039" cy="11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47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942769"/>
          </a:xfrm>
        </p:spPr>
        <p:txBody>
          <a:bodyPr>
            <a:normAutofit/>
          </a:bodyPr>
          <a:lstStyle/>
          <a:p>
            <a:r>
              <a:rPr lang="en-US" altLang="ko-KR" dirty="0"/>
              <a:t>Identify the highest-priced pizza.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341562"/>
            <a:ext cx="6525536" cy="1895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4" y="3645818"/>
            <a:ext cx="2705926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total revenue generated from pizza sales.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13570"/>
            <a:ext cx="9269119" cy="1162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141762"/>
            <a:ext cx="2016224" cy="12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/>
          </a:bodyPr>
          <a:lstStyle/>
          <a:p>
            <a:r>
              <a:rPr lang="en-US" altLang="ko-KR" dirty="0"/>
              <a:t>Retrieve the total number of orders placed.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557586"/>
            <a:ext cx="8745170" cy="914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2" y="2853729"/>
            <a:ext cx="1933629" cy="12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4511364" y="352812"/>
            <a:ext cx="4733797" cy="94252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384119" y="836248"/>
            <a:ext cx="4904723" cy="1797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72094" y="412202"/>
            <a:ext cx="3812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INSIGHTS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990750" y="1409502"/>
            <a:ext cx="864096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Sales Performance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</a:rPr>
              <a:t>1. Total </a:t>
            </a:r>
            <a:r>
              <a:rPr lang="en-US" b="1" dirty="0">
                <a:solidFill>
                  <a:schemeClr val="bg1"/>
                </a:solidFill>
              </a:rPr>
              <a:t>Orders:</a:t>
            </a:r>
            <a:r>
              <a:rPr lang="en-US" dirty="0">
                <a:solidFill>
                  <a:schemeClr val="bg1"/>
                </a:solidFill>
              </a:rPr>
              <a:t> This indicates overall customer demand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</a:rPr>
              <a:t>2. Total </a:t>
            </a:r>
            <a:r>
              <a:rPr lang="en-US" b="1" dirty="0">
                <a:solidFill>
                  <a:schemeClr val="bg1"/>
                </a:solidFill>
              </a:rPr>
              <a:t>Revenue</a:t>
            </a:r>
            <a:r>
              <a:rPr lang="en-US" dirty="0">
                <a:solidFill>
                  <a:schemeClr val="bg1"/>
                </a:solidFill>
              </a:rPr>
              <a:t>: Provides a measure of overall sales performance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>
              <a:defRPr/>
            </a:pP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867047" y="2997746"/>
            <a:ext cx="7344816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Menu Analysis: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3.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Highest-Priced </a:t>
            </a:r>
            <a:r>
              <a:rPr lang="en-US" b="1" dirty="0">
                <a:solidFill>
                  <a:schemeClr val="bg1"/>
                </a:solidFill>
              </a:rPr>
              <a:t>Pizza:</a:t>
            </a:r>
            <a:r>
              <a:rPr lang="en-US" dirty="0">
                <a:solidFill>
                  <a:schemeClr val="bg1"/>
                </a:solidFill>
              </a:rPr>
              <a:t> Helps identify high-profit margin items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</a:rPr>
              <a:t>4. Most </a:t>
            </a:r>
            <a:r>
              <a:rPr lang="en-US" b="1" dirty="0">
                <a:solidFill>
                  <a:schemeClr val="bg1"/>
                </a:solidFill>
              </a:rPr>
              <a:t>Common Size:</a:t>
            </a:r>
            <a:r>
              <a:rPr lang="en-US" dirty="0">
                <a:solidFill>
                  <a:schemeClr val="bg1"/>
                </a:solidFill>
              </a:rPr>
              <a:t> Indicates customer preference for portion size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en-US" b="1" dirty="0" smtClean="0">
                <a:solidFill>
                  <a:schemeClr val="bg1"/>
                </a:solidFill>
              </a:rPr>
              <a:t>Total </a:t>
            </a:r>
            <a:r>
              <a:rPr lang="en-US" b="1" dirty="0">
                <a:solidFill>
                  <a:schemeClr val="bg1"/>
                </a:solidFill>
              </a:rPr>
              <a:t>Quantity by Category:</a:t>
            </a:r>
            <a:r>
              <a:rPr lang="en-US" dirty="0">
                <a:solidFill>
                  <a:schemeClr val="bg1"/>
                </a:solidFill>
              </a:rPr>
              <a:t> Shows customer preference for different pizza styles (e.g., vegetarian, meat-lovers).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08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4511364" y="352812"/>
            <a:ext cx="4733797" cy="94252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384119" y="836248"/>
            <a:ext cx="4904723" cy="1797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72094" y="412202"/>
            <a:ext cx="3812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INSIGHTS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630709" y="1354729"/>
            <a:ext cx="9581153" cy="23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Order Patterns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dirty="0" smtClean="0">
                <a:solidFill>
                  <a:schemeClr val="bg1"/>
                </a:solidFill>
              </a:rPr>
              <a:t>6. </a:t>
            </a:r>
            <a:r>
              <a:rPr lang="en-US" b="1" dirty="0">
                <a:solidFill>
                  <a:schemeClr val="bg1"/>
                </a:solidFill>
              </a:rPr>
              <a:t>Distribution by Hour:</a:t>
            </a:r>
            <a:r>
              <a:rPr lang="en-US" dirty="0">
                <a:solidFill>
                  <a:schemeClr val="bg1"/>
                </a:solidFill>
              </a:rPr>
              <a:t> Identifies peak ordering times for optimal staffing and marketing.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</a:rPr>
              <a:t>7. Category-wise </a:t>
            </a:r>
            <a:r>
              <a:rPr lang="en-US" b="1" dirty="0">
                <a:solidFill>
                  <a:schemeClr val="bg1"/>
                </a:solidFill>
              </a:rPr>
              <a:t>Distribution:</a:t>
            </a:r>
            <a:r>
              <a:rPr lang="en-US" dirty="0">
                <a:solidFill>
                  <a:schemeClr val="bg1"/>
                </a:solidFill>
              </a:rPr>
              <a:t> Shows how category preferences vary by order time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</a:rPr>
              <a:t>8. Average </a:t>
            </a:r>
            <a:r>
              <a:rPr lang="en-US" b="1" dirty="0">
                <a:solidFill>
                  <a:schemeClr val="bg1"/>
                </a:solidFill>
              </a:rPr>
              <a:t>Pizzas per Day:</a:t>
            </a:r>
            <a:r>
              <a:rPr lang="en-US" dirty="0">
                <a:solidFill>
                  <a:schemeClr val="bg1"/>
                </a:solidFill>
              </a:rPr>
              <a:t> Indicates daily sales trends and potential for promotions.</a:t>
            </a:r>
            <a:endParaRPr lang="en-US" altLang="ko-KR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dirty="0" smtClean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790950" y="3573810"/>
            <a:ext cx="770076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Revenue Breakdown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9.</a:t>
            </a:r>
            <a:r>
              <a:rPr lang="en-US" b="1" dirty="0">
                <a:solidFill>
                  <a:schemeClr val="bg1"/>
                </a:solidFill>
              </a:rPr>
              <a:t> Top 3 Pizzas by </a:t>
            </a:r>
            <a:r>
              <a:rPr lang="en-US" b="1" dirty="0" smtClean="0">
                <a:solidFill>
                  <a:schemeClr val="bg1"/>
                </a:solidFill>
              </a:rPr>
              <a:t>Revenue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Highlights the most profitable pizzas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b="1" dirty="0" smtClean="0">
                <a:solidFill>
                  <a:schemeClr val="bg1"/>
                </a:solidFill>
              </a:rPr>
              <a:t>10. </a:t>
            </a:r>
            <a:r>
              <a:rPr lang="en-US" b="1" dirty="0">
                <a:solidFill>
                  <a:schemeClr val="bg1"/>
                </a:solidFill>
              </a:rPr>
              <a:t>Revenue Contribution by Pizza Type:</a:t>
            </a:r>
            <a:r>
              <a:rPr lang="en-US" dirty="0">
                <a:solidFill>
                  <a:schemeClr val="bg1"/>
                </a:solidFill>
              </a:rPr>
              <a:t> Shows the relative importance of each pizza to total sales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63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4943078" y="981522"/>
            <a:ext cx="4733797" cy="94252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800543" y="1452784"/>
            <a:ext cx="4904723" cy="1797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03808" y="1068064"/>
            <a:ext cx="3812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INTRODUCTON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655046" y="2061642"/>
            <a:ext cx="604867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I’m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j-lt"/>
              </a:rPr>
              <a:t>Anshdeep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Singh Rajput and t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his presentation </a:t>
            </a:r>
          </a:p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delves </a:t>
            </a:r>
            <a:r>
              <a:rPr lang="en-US" sz="2200" b="1" dirty="0">
                <a:solidFill>
                  <a:schemeClr val="bg1"/>
                </a:solidFill>
                <a:latin typeface="+mj-lt"/>
              </a:rPr>
              <a:t>into a comprehensive analysis of pizza sales data utilizing 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SQL queries.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55046" y="3487281"/>
            <a:ext cx="6048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We will explore sales trends, identifying peak periods and popular menu </a:t>
            </a:r>
            <a:r>
              <a:rPr lang="en-US" b="1" dirty="0" smtClean="0">
                <a:solidFill>
                  <a:schemeClr val="bg1"/>
                </a:solidFill>
              </a:rPr>
              <a:t>items.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By leveraging  SQL’s capabilities, we will uncover valuable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insights into customer behavior and ordering patterns.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This data-driven  approach aims to provide actionable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recommendations to enhance sales strategies and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customer satisfaction.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82" y="436648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In this project, four data tables are used.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582" y="2174952"/>
            <a:ext cx="429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  <a:r>
              <a:rPr lang="en-US" b="1" dirty="0" smtClean="0">
                <a:solidFill>
                  <a:schemeClr val="bg1"/>
                </a:solidFill>
              </a:rPr>
              <a:t>. Orders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9" y="868573"/>
            <a:ext cx="3312368" cy="108522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464" y="857856"/>
            <a:ext cx="429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1. Order details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799" y="2204620"/>
            <a:ext cx="2326856" cy="104804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5463" y="3536582"/>
            <a:ext cx="429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3. Pizza types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23" y="3511266"/>
            <a:ext cx="6359080" cy="12266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8581" y="4925928"/>
            <a:ext cx="4294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4. Pizzas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23" y="4996532"/>
            <a:ext cx="3277057" cy="12384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405458"/>
            <a:ext cx="10971373" cy="10801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on </a:t>
            </a:r>
            <a:r>
              <a:rPr lang="en-US" altLang="ko-KR" dirty="0"/>
              <a:t>revenue </a:t>
            </a:r>
            <a:r>
              <a:rPr lang="en-US" altLang="ko-KR" dirty="0" smtClean="0"/>
              <a:t>for </a:t>
            </a:r>
            <a:r>
              <a:rPr lang="en-US" altLang="ko-KR" dirty="0"/>
              <a:t>each pizza </a:t>
            </a:r>
            <a:r>
              <a:rPr lang="en-US" altLang="ko-KR" dirty="0" smtClean="0"/>
              <a:t>category.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701602"/>
            <a:ext cx="6503880" cy="3338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50" y="2277102"/>
            <a:ext cx="3143689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405458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Analyze the cumulative revenue generated over time.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989634"/>
            <a:ext cx="6757041" cy="3144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1285105"/>
            <a:ext cx="269595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2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percentage contribution of each </a:t>
            </a:r>
            <a:r>
              <a:rPr lang="en-US" altLang="ko-KR" dirty="0" smtClean="0"/>
              <a:t>pizza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/>
              <a:t>type to total revenue.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277666"/>
            <a:ext cx="7464960" cy="3156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94" y="3177418"/>
            <a:ext cx="29880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1587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4" y="4598727"/>
            <a:ext cx="4045491" cy="1495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6" y="1629594"/>
            <a:ext cx="853559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8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relevant tables to find </a:t>
            </a:r>
            <a:r>
              <a:rPr lang="en-US" altLang="ko-KR" dirty="0" smtClean="0"/>
              <a:t>the </a:t>
            </a:r>
            <a:r>
              <a:rPr lang="en-US" altLang="ko-KR" dirty="0"/>
              <a:t>category-wise distribution of pizzas.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773610"/>
            <a:ext cx="6354062" cy="111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3285778"/>
            <a:ext cx="28522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74" y="405458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distribution of orders by hour of the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day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0" y="1773610"/>
            <a:ext cx="8707065" cy="100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3069754"/>
            <a:ext cx="171473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8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12924</TotalTime>
  <Words>368</Words>
  <Application>Microsoft Office PowerPoint</Application>
  <PresentationFormat>Custom</PresentationFormat>
  <Paragraphs>45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 Light</vt:lpstr>
      <vt:lpstr>Noto Sans</vt:lpstr>
      <vt:lpstr>맑은 고딕</vt:lpstr>
      <vt:lpstr>굴림체</vt:lpstr>
      <vt:lpstr>Calibri</vt:lpstr>
      <vt:lpstr>Arial</vt:lpstr>
      <vt:lpstr>Office 테마</vt:lpstr>
      <vt:lpstr>Pizza Sales Analysis</vt:lpstr>
      <vt:lpstr>PowerPoint Presentation</vt:lpstr>
      <vt:lpstr>PowerPoint Presentation</vt:lpstr>
      <vt:lpstr>Determine the top 3 most ordered pizza types based  on revenue for each pizza category.</vt:lpstr>
      <vt:lpstr>Analyze the cumulative revenue generated over time.</vt:lpstr>
      <vt:lpstr>Calculate the percentage contribution of each pizza  type to total revenue.</vt:lpstr>
      <vt:lpstr>Determine the top 3 most ordered pizza types based on revenue.</vt:lpstr>
      <vt:lpstr>Join relevant tables to find the category-wise distribution of pizzas.</vt:lpstr>
      <vt:lpstr>Determine the distribution of orders by hour of the  day.</vt:lpstr>
      <vt:lpstr>Join the necessary tables to find the total quantity of each pizza category ordered.</vt:lpstr>
      <vt:lpstr>List the top 5 most ordered pizza types along with  their quantities.</vt:lpstr>
      <vt:lpstr>Identify the most common pizza size ordered.</vt:lpstr>
      <vt:lpstr>Identify the highest-priced pizza.</vt:lpstr>
      <vt:lpstr>Calculate the total revenue generated from pizza sales.</vt:lpstr>
      <vt:lpstr>Retrieve the total number of orders placed.</vt:lpstr>
      <vt:lpstr>PowerPoint Presentation</vt:lpstr>
      <vt:lpstr>PowerPoint Presentation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Microsoft account</cp:lastModifiedBy>
  <cp:revision>16</cp:revision>
  <dcterms:created xsi:type="dcterms:W3CDTF">2010-02-01T08:03:16Z</dcterms:created>
  <dcterms:modified xsi:type="dcterms:W3CDTF">2024-05-24T20:07:20Z</dcterms:modified>
  <cp:category>www.slidemembers.com</cp:category>
</cp:coreProperties>
</file>